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sldIdLst>
    <p:sldId id="306" r:id="rId5"/>
    <p:sldId id="307" r:id="rId6"/>
    <p:sldId id="308" r:id="rId7"/>
    <p:sldId id="317" r:id="rId8"/>
    <p:sldId id="314" r:id="rId9"/>
    <p:sldId id="318" r:id="rId10"/>
    <p:sldId id="322" r:id="rId11"/>
    <p:sldId id="315" r:id="rId12"/>
    <p:sldId id="319" r:id="rId13"/>
    <p:sldId id="320" r:id="rId14"/>
    <p:sldId id="321" r:id="rId15"/>
    <p:sldId id="312" r:id="rId16"/>
    <p:sldId id="31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F20387-D225-4D81-A151-FC7161B035E8}" v="24" dt="2023-07-02T14:34:39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4967" autoAdjust="0"/>
  </p:normalViewPr>
  <p:slideViewPr>
    <p:cSldViewPr snapToGrid="0">
      <p:cViewPr varScale="1">
        <p:scale>
          <a:sx n="64" d="100"/>
          <a:sy n="64" d="100"/>
        </p:scale>
        <p:origin x="756" y="3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D" userId="8e180a1698a7b2f2" providerId="LiveId" clId="{38F20387-D225-4D81-A151-FC7161B035E8}"/>
    <pc:docChg chg="undo custSel addSld delSld modSld sldOrd">
      <pc:chgData name="Mike D" userId="8e180a1698a7b2f2" providerId="LiveId" clId="{38F20387-D225-4D81-A151-FC7161B035E8}" dt="2023-07-02T15:12:27.053" v="4962" actId="47"/>
      <pc:docMkLst>
        <pc:docMk/>
      </pc:docMkLst>
      <pc:sldChg chg="del">
        <pc:chgData name="Mike D" userId="8e180a1698a7b2f2" providerId="LiveId" clId="{38F20387-D225-4D81-A151-FC7161B035E8}" dt="2023-07-02T01:22:13.799" v="157" actId="2696"/>
        <pc:sldMkLst>
          <pc:docMk/>
          <pc:sldMk cId="783914445" sldId="294"/>
        </pc:sldMkLst>
      </pc:sldChg>
      <pc:sldChg chg="del">
        <pc:chgData name="Mike D" userId="8e180a1698a7b2f2" providerId="LiveId" clId="{38F20387-D225-4D81-A151-FC7161B035E8}" dt="2023-07-02T01:22:16.842" v="158" actId="2696"/>
        <pc:sldMkLst>
          <pc:docMk/>
          <pc:sldMk cId="277827655" sldId="295"/>
        </pc:sldMkLst>
      </pc:sldChg>
      <pc:sldChg chg="del">
        <pc:chgData name="Mike D" userId="8e180a1698a7b2f2" providerId="LiveId" clId="{38F20387-D225-4D81-A151-FC7161B035E8}" dt="2023-07-02T01:22:28.576" v="160" actId="2696"/>
        <pc:sldMkLst>
          <pc:docMk/>
          <pc:sldMk cId="3159288639" sldId="303"/>
        </pc:sldMkLst>
      </pc:sldChg>
      <pc:sldChg chg="del">
        <pc:chgData name="Mike D" userId="8e180a1698a7b2f2" providerId="LiveId" clId="{38F20387-D225-4D81-A151-FC7161B035E8}" dt="2023-07-02T01:22:43.199" v="162" actId="2696"/>
        <pc:sldMkLst>
          <pc:docMk/>
          <pc:sldMk cId="3124766000" sldId="304"/>
        </pc:sldMkLst>
      </pc:sldChg>
      <pc:sldChg chg="del">
        <pc:chgData name="Mike D" userId="8e180a1698a7b2f2" providerId="LiveId" clId="{38F20387-D225-4D81-A151-FC7161B035E8}" dt="2023-07-02T01:22:34.901" v="161" actId="2696"/>
        <pc:sldMkLst>
          <pc:docMk/>
          <pc:sldMk cId="1403455250" sldId="305"/>
        </pc:sldMkLst>
      </pc:sldChg>
      <pc:sldChg chg="modSp mod">
        <pc:chgData name="Mike D" userId="8e180a1698a7b2f2" providerId="LiveId" clId="{38F20387-D225-4D81-A151-FC7161B035E8}" dt="2023-07-02T01:21:44.296" v="155" actId="20577"/>
        <pc:sldMkLst>
          <pc:docMk/>
          <pc:sldMk cId="1613598062" sldId="307"/>
        </pc:sldMkLst>
        <pc:spChg chg="mod">
          <ac:chgData name="Mike D" userId="8e180a1698a7b2f2" providerId="LiveId" clId="{38F20387-D225-4D81-A151-FC7161B035E8}" dt="2023-07-02T01:21:44.296" v="155" actId="20577"/>
          <ac:spMkLst>
            <pc:docMk/>
            <pc:sldMk cId="1613598062" sldId="307"/>
            <ac:spMk id="4" creationId="{65DE74E9-AA78-46C1-845A-0B72FA8AF35E}"/>
          </ac:spMkLst>
        </pc:spChg>
        <pc:spChg chg="mod">
          <ac:chgData name="Mike D" userId="8e180a1698a7b2f2" providerId="LiveId" clId="{38F20387-D225-4D81-A151-FC7161B035E8}" dt="2023-07-02T01:19:17.278" v="9" actId="20577"/>
          <ac:spMkLst>
            <pc:docMk/>
            <pc:sldMk cId="1613598062" sldId="307"/>
            <ac:spMk id="7" creationId="{05C25F72-F9A7-42F9-9720-0801ED77D4D1}"/>
          </ac:spMkLst>
        </pc:spChg>
        <pc:spChg chg="mod">
          <ac:chgData name="Mike D" userId="8e180a1698a7b2f2" providerId="LiveId" clId="{38F20387-D225-4D81-A151-FC7161B035E8}" dt="2023-07-02T01:19:43.016" v="59" actId="20577"/>
          <ac:spMkLst>
            <pc:docMk/>
            <pc:sldMk cId="1613598062" sldId="307"/>
            <ac:spMk id="8" creationId="{AEEDFC2F-FF0A-4EC9-A0BB-0AA2B1E6BA4A}"/>
          </ac:spMkLst>
        </pc:spChg>
      </pc:sldChg>
      <pc:sldChg chg="modSp mod">
        <pc:chgData name="Mike D" userId="8e180a1698a7b2f2" providerId="LiveId" clId="{38F20387-D225-4D81-A151-FC7161B035E8}" dt="2023-07-02T01:54:34.244" v="1314" actId="20577"/>
        <pc:sldMkLst>
          <pc:docMk/>
          <pc:sldMk cId="365334912" sldId="308"/>
        </pc:sldMkLst>
        <pc:spChg chg="mod">
          <ac:chgData name="Mike D" userId="8e180a1698a7b2f2" providerId="LiveId" clId="{38F20387-D225-4D81-A151-FC7161B035E8}" dt="2023-07-02T01:31:03.556" v="310" actId="1076"/>
          <ac:spMkLst>
            <pc:docMk/>
            <pc:sldMk cId="365334912" sldId="308"/>
            <ac:spMk id="3" creationId="{0115FF41-AFA4-4D25-AB42-AB034F4B4FEC}"/>
          </ac:spMkLst>
        </pc:spChg>
        <pc:spChg chg="mod">
          <ac:chgData name="Mike D" userId="8e180a1698a7b2f2" providerId="LiveId" clId="{38F20387-D225-4D81-A151-FC7161B035E8}" dt="2023-07-02T01:54:34.244" v="1314" actId="20577"/>
          <ac:spMkLst>
            <pc:docMk/>
            <pc:sldMk cId="365334912" sldId="308"/>
            <ac:spMk id="4" creationId="{B0881FA9-F3B0-4912-B0E1-352094195C30}"/>
          </ac:spMkLst>
        </pc:spChg>
        <pc:spChg chg="mod">
          <ac:chgData name="Mike D" userId="8e180a1698a7b2f2" providerId="LiveId" clId="{38F20387-D225-4D81-A151-FC7161B035E8}" dt="2023-07-02T01:25:54.725" v="284" actId="20577"/>
          <ac:spMkLst>
            <pc:docMk/>
            <pc:sldMk cId="365334912" sldId="308"/>
            <ac:spMk id="9" creationId="{D45C472E-4078-40A0-83A2-652E8356EDCB}"/>
          </ac:spMkLst>
        </pc:spChg>
        <pc:spChg chg="mod">
          <ac:chgData name="Mike D" userId="8e180a1698a7b2f2" providerId="LiveId" clId="{38F20387-D225-4D81-A151-FC7161B035E8}" dt="2023-07-02T01:25:49.437" v="274"/>
          <ac:spMkLst>
            <pc:docMk/>
            <pc:sldMk cId="365334912" sldId="308"/>
            <ac:spMk id="10" creationId="{A8C7C3A0-5E78-49C8-B8D4-F3DF62B2BC93}"/>
          </ac:spMkLst>
        </pc:spChg>
      </pc:sldChg>
      <pc:sldChg chg="del">
        <pc:chgData name="Mike D" userId="8e180a1698a7b2f2" providerId="LiveId" clId="{38F20387-D225-4D81-A151-FC7161B035E8}" dt="2023-07-02T01:22:09.307" v="156" actId="2696"/>
        <pc:sldMkLst>
          <pc:docMk/>
          <pc:sldMk cId="2227882511" sldId="309"/>
        </pc:sldMkLst>
      </pc:sldChg>
      <pc:sldChg chg="modSp del mod">
        <pc:chgData name="Mike D" userId="8e180a1698a7b2f2" providerId="LiveId" clId="{38F20387-D225-4D81-A151-FC7161B035E8}" dt="2023-07-02T02:51:10.278" v="2706" actId="47"/>
        <pc:sldMkLst>
          <pc:docMk/>
          <pc:sldMk cId="3561473475" sldId="310"/>
        </pc:sldMkLst>
        <pc:spChg chg="mod">
          <ac:chgData name="Mike D" userId="8e180a1698a7b2f2" providerId="LiveId" clId="{38F20387-D225-4D81-A151-FC7161B035E8}" dt="2023-07-02T01:25:40.523" v="273"/>
          <ac:spMkLst>
            <pc:docMk/>
            <pc:sldMk cId="3561473475" sldId="310"/>
            <ac:spMk id="9" creationId="{A2055D38-CE59-4FC4-85CE-CF9DA81D858C}"/>
          </ac:spMkLst>
        </pc:spChg>
      </pc:sldChg>
      <pc:sldChg chg="modSp del mod">
        <pc:chgData name="Mike D" userId="8e180a1698a7b2f2" providerId="LiveId" clId="{38F20387-D225-4D81-A151-FC7161B035E8}" dt="2023-07-02T15:12:27.053" v="4962" actId="47"/>
        <pc:sldMkLst>
          <pc:docMk/>
          <pc:sldMk cId="3584772686" sldId="311"/>
        </pc:sldMkLst>
        <pc:spChg chg="mod">
          <ac:chgData name="Mike D" userId="8e180a1698a7b2f2" providerId="LiveId" clId="{38F20387-D225-4D81-A151-FC7161B035E8}" dt="2023-07-02T01:24:59.755" v="262" actId="6549"/>
          <ac:spMkLst>
            <pc:docMk/>
            <pc:sldMk cId="3584772686" sldId="311"/>
            <ac:spMk id="23" creationId="{249ACE4E-0038-4BA2-8883-8C3F73B79C44}"/>
          </ac:spMkLst>
        </pc:spChg>
      </pc:sldChg>
      <pc:sldChg chg="modSp mod">
        <pc:chgData name="Mike D" userId="8e180a1698a7b2f2" providerId="LiveId" clId="{38F20387-D225-4D81-A151-FC7161B035E8}" dt="2023-07-02T15:01:09.438" v="4953" actId="20577"/>
        <pc:sldMkLst>
          <pc:docMk/>
          <pc:sldMk cId="927313156" sldId="312"/>
        </pc:sldMkLst>
        <pc:spChg chg="mod">
          <ac:chgData name="Mike D" userId="8e180a1698a7b2f2" providerId="LiveId" clId="{38F20387-D225-4D81-A151-FC7161B035E8}" dt="2023-07-02T15:01:09.438" v="4953" actId="20577"/>
          <ac:spMkLst>
            <pc:docMk/>
            <pc:sldMk cId="927313156" sldId="312"/>
            <ac:spMk id="7" creationId="{42AF1107-8D35-4E35-93C7-D3640946F742}"/>
          </ac:spMkLst>
        </pc:spChg>
        <pc:spChg chg="mod">
          <ac:chgData name="Mike D" userId="8e180a1698a7b2f2" providerId="LiveId" clId="{38F20387-D225-4D81-A151-FC7161B035E8}" dt="2023-07-02T01:25:13.349" v="272" actId="20577"/>
          <ac:spMkLst>
            <pc:docMk/>
            <pc:sldMk cId="927313156" sldId="312"/>
            <ac:spMk id="22" creationId="{692474E6-3035-46B8-9C05-9B4204E8ED39}"/>
          </ac:spMkLst>
        </pc:spChg>
        <pc:spChg chg="mod">
          <ac:chgData name="Mike D" userId="8e180a1698a7b2f2" providerId="LiveId" clId="{38F20387-D225-4D81-A151-FC7161B035E8}" dt="2023-07-02T01:24:44.743" v="255" actId="20577"/>
          <ac:spMkLst>
            <pc:docMk/>
            <pc:sldMk cId="927313156" sldId="312"/>
            <ac:spMk id="23" creationId="{DE8D546E-0F46-4CC0-B2B1-8B2430D00C0C}"/>
          </ac:spMkLst>
        </pc:spChg>
      </pc:sldChg>
      <pc:sldChg chg="modSp add mod">
        <pc:chgData name="Mike D" userId="8e180a1698a7b2f2" providerId="LiveId" clId="{38F20387-D225-4D81-A151-FC7161B035E8}" dt="2023-07-02T02:21:06.987" v="1482" actId="20577"/>
        <pc:sldMkLst>
          <pc:docMk/>
          <pc:sldMk cId="993404862" sldId="313"/>
        </pc:sldMkLst>
        <pc:spChg chg="mod">
          <ac:chgData name="Mike D" userId="8e180a1698a7b2f2" providerId="LiveId" clId="{38F20387-D225-4D81-A151-FC7161B035E8}" dt="2023-07-02T01:23:34.829" v="175" actId="20577"/>
          <ac:spMkLst>
            <pc:docMk/>
            <pc:sldMk cId="993404862" sldId="313"/>
            <ac:spMk id="3" creationId="{0115FF41-AFA4-4D25-AB42-AB034F4B4FEC}"/>
          </ac:spMkLst>
        </pc:spChg>
        <pc:spChg chg="mod">
          <ac:chgData name="Mike D" userId="8e180a1698a7b2f2" providerId="LiveId" clId="{38F20387-D225-4D81-A151-FC7161B035E8}" dt="2023-07-02T02:21:06.987" v="1482" actId="20577"/>
          <ac:spMkLst>
            <pc:docMk/>
            <pc:sldMk cId="993404862" sldId="313"/>
            <ac:spMk id="4" creationId="{B0881FA9-F3B0-4912-B0E1-352094195C30}"/>
          </ac:spMkLst>
        </pc:spChg>
        <pc:spChg chg="mod">
          <ac:chgData name="Mike D" userId="8e180a1698a7b2f2" providerId="LiveId" clId="{38F20387-D225-4D81-A151-FC7161B035E8}" dt="2023-07-02T01:23:47.876" v="189" actId="20577"/>
          <ac:spMkLst>
            <pc:docMk/>
            <pc:sldMk cId="993404862" sldId="313"/>
            <ac:spMk id="9" creationId="{D45C472E-4078-40A0-83A2-652E8356EDCB}"/>
          </ac:spMkLst>
        </pc:spChg>
        <pc:spChg chg="mod">
          <ac:chgData name="Mike D" userId="8e180a1698a7b2f2" providerId="LiveId" clId="{38F20387-D225-4D81-A151-FC7161B035E8}" dt="2023-07-02T01:23:58.776" v="211" actId="20577"/>
          <ac:spMkLst>
            <pc:docMk/>
            <pc:sldMk cId="993404862" sldId="313"/>
            <ac:spMk id="10" creationId="{A8C7C3A0-5E78-49C8-B8D4-F3DF62B2BC93}"/>
          </ac:spMkLst>
        </pc:spChg>
      </pc:sldChg>
      <pc:sldChg chg="del">
        <pc:chgData name="Mike D" userId="8e180a1698a7b2f2" providerId="LiveId" clId="{38F20387-D225-4D81-A151-FC7161B035E8}" dt="2023-07-02T01:22:22.780" v="159" actId="2696"/>
        <pc:sldMkLst>
          <pc:docMk/>
          <pc:sldMk cId="2270028676" sldId="313"/>
        </pc:sldMkLst>
      </pc:sldChg>
      <pc:sldChg chg="add del">
        <pc:chgData name="Mike D" userId="8e180a1698a7b2f2" providerId="LiveId" clId="{38F20387-D225-4D81-A151-FC7161B035E8}" dt="2023-07-02T01:29:24.084" v="288" actId="47"/>
        <pc:sldMkLst>
          <pc:docMk/>
          <pc:sldMk cId="311634100" sldId="314"/>
        </pc:sldMkLst>
      </pc:sldChg>
      <pc:sldChg chg="addSp delSp modSp add mod setBg">
        <pc:chgData name="Mike D" userId="8e180a1698a7b2f2" providerId="LiveId" clId="{38F20387-D225-4D81-A151-FC7161B035E8}" dt="2023-07-02T02:36:44.758" v="1953" actId="2710"/>
        <pc:sldMkLst>
          <pc:docMk/>
          <pc:sldMk cId="3787946435" sldId="314"/>
        </pc:sldMkLst>
        <pc:spChg chg="mod">
          <ac:chgData name="Mike D" userId="8e180a1698a7b2f2" providerId="LiveId" clId="{38F20387-D225-4D81-A151-FC7161B035E8}" dt="2023-07-02T01:59:21.338" v="1355" actId="26606"/>
          <ac:spMkLst>
            <pc:docMk/>
            <pc:sldMk cId="3787946435" sldId="314"/>
            <ac:spMk id="2" creationId="{94FDFB95-2803-4882-8DE6-333A75D37240}"/>
          </ac:spMkLst>
        </pc:spChg>
        <pc:spChg chg="mod">
          <ac:chgData name="Mike D" userId="8e180a1698a7b2f2" providerId="LiveId" clId="{38F20387-D225-4D81-A151-FC7161B035E8}" dt="2023-07-02T02:36:44.758" v="1953" actId="2710"/>
          <ac:spMkLst>
            <pc:docMk/>
            <pc:sldMk cId="3787946435" sldId="314"/>
            <ac:spMk id="3" creationId="{8AFC25C2-2815-4A92-A043-0CEC83591A94}"/>
          </ac:spMkLst>
        </pc:spChg>
        <pc:spChg chg="add del mod">
          <ac:chgData name="Mike D" userId="8e180a1698a7b2f2" providerId="LiveId" clId="{38F20387-D225-4D81-A151-FC7161B035E8}" dt="2023-07-02T01:55:59.453" v="1341" actId="931"/>
          <ac:spMkLst>
            <pc:docMk/>
            <pc:sldMk cId="3787946435" sldId="314"/>
            <ac:spMk id="5" creationId="{6176D1A8-0680-721B-B993-5B02AEC86730}"/>
          </ac:spMkLst>
        </pc:spChg>
        <pc:spChg chg="mod">
          <ac:chgData name="Mike D" userId="8e180a1698a7b2f2" providerId="LiveId" clId="{38F20387-D225-4D81-A151-FC7161B035E8}" dt="2023-07-02T01:59:21.338" v="1355" actId="26606"/>
          <ac:spMkLst>
            <pc:docMk/>
            <pc:sldMk cId="3787946435" sldId="314"/>
            <ac:spMk id="9" creationId="{A2055D38-CE59-4FC4-85CE-CF9DA81D858C}"/>
          </ac:spMkLst>
        </pc:spChg>
        <pc:spChg chg="mod">
          <ac:chgData name="Mike D" userId="8e180a1698a7b2f2" providerId="LiveId" clId="{38F20387-D225-4D81-A151-FC7161B035E8}" dt="2023-07-02T01:59:21.338" v="1355" actId="26606"/>
          <ac:spMkLst>
            <pc:docMk/>
            <pc:sldMk cId="3787946435" sldId="314"/>
            <ac:spMk id="10" creationId="{FE0D311A-C366-4A86-9404-C0F5CBF9C811}"/>
          </ac:spMkLst>
        </pc:spChg>
        <pc:spChg chg="add del">
          <ac:chgData name="Mike D" userId="8e180a1698a7b2f2" providerId="LiveId" clId="{38F20387-D225-4D81-A151-FC7161B035E8}" dt="2023-07-02T01:59:21.338" v="1355" actId="26606"/>
          <ac:spMkLst>
            <pc:docMk/>
            <pc:sldMk cId="3787946435" sldId="314"/>
            <ac:spMk id="18" creationId="{EFA9B6C6-A247-48A8-9A1C-1E36FA9456B5}"/>
          </ac:spMkLst>
        </pc:spChg>
        <pc:spChg chg="add del">
          <ac:chgData name="Mike D" userId="8e180a1698a7b2f2" providerId="LiveId" clId="{38F20387-D225-4D81-A151-FC7161B035E8}" dt="2023-07-02T01:59:21.338" v="1355" actId="26606"/>
          <ac:spMkLst>
            <pc:docMk/>
            <pc:sldMk cId="3787946435" sldId="314"/>
            <ac:spMk id="20" creationId="{C5CB530E-515E-412C-9DF1-5F8FFBD6F383}"/>
          </ac:spMkLst>
        </pc:spChg>
        <pc:spChg chg="add del">
          <ac:chgData name="Mike D" userId="8e180a1698a7b2f2" providerId="LiveId" clId="{38F20387-D225-4D81-A151-FC7161B035E8}" dt="2023-07-02T01:59:21.338" v="1355" actId="26606"/>
          <ac:spMkLst>
            <pc:docMk/>
            <pc:sldMk cId="3787946435" sldId="314"/>
            <ac:spMk id="22" creationId="{712D4376-A578-4FF1-94FC-245E7A6A489F}"/>
          </ac:spMkLst>
        </pc:spChg>
        <pc:spChg chg="add del">
          <ac:chgData name="Mike D" userId="8e180a1698a7b2f2" providerId="LiveId" clId="{38F20387-D225-4D81-A151-FC7161B035E8}" dt="2023-07-02T01:59:21.338" v="1355" actId="26606"/>
          <ac:spMkLst>
            <pc:docMk/>
            <pc:sldMk cId="3787946435" sldId="314"/>
            <ac:spMk id="24" creationId="{AEA7509D-F04F-40CB-A0B3-EEF16499CC9F}"/>
          </ac:spMkLst>
        </pc:spChg>
        <pc:picChg chg="add mod ord">
          <ac:chgData name="Mike D" userId="8e180a1698a7b2f2" providerId="LiveId" clId="{38F20387-D225-4D81-A151-FC7161B035E8}" dt="2023-07-02T01:59:21.338" v="1355" actId="26606"/>
          <ac:picMkLst>
            <pc:docMk/>
            <pc:sldMk cId="3787946435" sldId="314"/>
            <ac:picMk id="7" creationId="{87586E15-C95F-AAC7-0B09-EC6D48F7B59B}"/>
          </ac:picMkLst>
        </pc:picChg>
        <pc:picChg chg="del mod">
          <ac:chgData name="Mike D" userId="8e180a1698a7b2f2" providerId="LiveId" clId="{38F20387-D225-4D81-A151-FC7161B035E8}" dt="2023-07-02T01:55:47.513" v="1340" actId="478"/>
          <ac:picMkLst>
            <pc:docMk/>
            <pc:sldMk cId="3787946435" sldId="314"/>
            <ac:picMk id="8" creationId="{8DD372BB-220C-48D2-B19A-562BE88C2109}"/>
          </ac:picMkLst>
        </pc:picChg>
        <pc:picChg chg="add del mod ord">
          <ac:chgData name="Mike D" userId="8e180a1698a7b2f2" providerId="LiveId" clId="{38F20387-D225-4D81-A151-FC7161B035E8}" dt="2023-07-02T01:59:55.800" v="1358" actId="478"/>
          <ac:picMkLst>
            <pc:docMk/>
            <pc:sldMk cId="3787946435" sldId="314"/>
            <ac:picMk id="11" creationId="{C1D27DEE-7DCA-A41A-883C-9B851EBB0ECD}"/>
          </ac:picMkLst>
        </pc:picChg>
        <pc:cxnChg chg="add del">
          <ac:chgData name="Mike D" userId="8e180a1698a7b2f2" providerId="LiveId" clId="{38F20387-D225-4D81-A151-FC7161B035E8}" dt="2023-07-02T01:59:21.338" v="1355" actId="26606"/>
          <ac:cxnSpMkLst>
            <pc:docMk/>
            <pc:sldMk cId="3787946435" sldId="314"/>
            <ac:cxnSpMk id="16" creationId="{D1B787A8-0D67-4B7E-9B48-86BD906AB6B5}"/>
          </ac:cxnSpMkLst>
        </pc:cxnChg>
        <pc:cxnChg chg="add del">
          <ac:chgData name="Mike D" userId="8e180a1698a7b2f2" providerId="LiveId" clId="{38F20387-D225-4D81-A151-FC7161B035E8}" dt="2023-07-02T01:59:21.338" v="1355" actId="26606"/>
          <ac:cxnSpMkLst>
            <pc:docMk/>
            <pc:sldMk cId="3787946435" sldId="314"/>
            <ac:cxnSpMk id="26" creationId="{56020367-4FD5-4596-8E10-C5F095CD8DBF}"/>
          </ac:cxnSpMkLst>
        </pc:cxnChg>
      </pc:sldChg>
      <pc:sldChg chg="addSp delSp modSp add mod">
        <pc:chgData name="Mike D" userId="8e180a1698a7b2f2" providerId="LiveId" clId="{38F20387-D225-4D81-A151-FC7161B035E8}" dt="2023-07-02T14:48:55.192" v="4223" actId="2710"/>
        <pc:sldMkLst>
          <pc:docMk/>
          <pc:sldMk cId="2949994085" sldId="315"/>
        </pc:sldMkLst>
        <pc:spChg chg="mod">
          <ac:chgData name="Mike D" userId="8e180a1698a7b2f2" providerId="LiveId" clId="{38F20387-D225-4D81-A151-FC7161B035E8}" dt="2023-07-02T02:50:40.463" v="2699" actId="14100"/>
          <ac:spMkLst>
            <pc:docMk/>
            <pc:sldMk cId="2949994085" sldId="315"/>
            <ac:spMk id="2" creationId="{94FDFB95-2803-4882-8DE6-333A75D37240}"/>
          </ac:spMkLst>
        </pc:spChg>
        <pc:spChg chg="mod">
          <ac:chgData name="Mike D" userId="8e180a1698a7b2f2" providerId="LiveId" clId="{38F20387-D225-4D81-A151-FC7161B035E8}" dt="2023-07-02T14:48:55.192" v="4223" actId="2710"/>
          <ac:spMkLst>
            <pc:docMk/>
            <pc:sldMk cId="2949994085" sldId="315"/>
            <ac:spMk id="3" creationId="{8AFC25C2-2815-4A92-A043-0CEC83591A94}"/>
          </ac:spMkLst>
        </pc:spChg>
        <pc:spChg chg="add del">
          <ac:chgData name="Mike D" userId="8e180a1698a7b2f2" providerId="LiveId" clId="{38F20387-D225-4D81-A151-FC7161B035E8}" dt="2023-07-02T02:51:18.218" v="2708" actId="22"/>
          <ac:spMkLst>
            <pc:docMk/>
            <pc:sldMk cId="2949994085" sldId="315"/>
            <ac:spMk id="5" creationId="{8A944B26-F6D8-E3AD-2FBB-1916DB701ACB}"/>
          </ac:spMkLst>
        </pc:spChg>
        <pc:picChg chg="add mod">
          <ac:chgData name="Mike D" userId="8e180a1698a7b2f2" providerId="LiveId" clId="{38F20387-D225-4D81-A151-FC7161B035E8}" dt="2023-07-02T14:34:15.683" v="3482" actId="1076"/>
          <ac:picMkLst>
            <pc:docMk/>
            <pc:sldMk cId="2949994085" sldId="315"/>
            <ac:picMk id="7" creationId="{AD56FDA1-AF6A-BEE5-740C-42CADC167B5D}"/>
          </ac:picMkLst>
        </pc:picChg>
        <pc:picChg chg="add mod">
          <ac:chgData name="Mike D" userId="8e180a1698a7b2f2" providerId="LiveId" clId="{38F20387-D225-4D81-A151-FC7161B035E8}" dt="2023-07-02T14:35:00.211" v="3491" actId="962"/>
          <ac:picMkLst>
            <pc:docMk/>
            <pc:sldMk cId="2949994085" sldId="315"/>
            <ac:picMk id="12" creationId="{09430F4E-EFEB-7879-D100-ABEAD9EF91E7}"/>
          </ac:picMkLst>
        </pc:picChg>
      </pc:sldChg>
      <pc:sldChg chg="add del">
        <pc:chgData name="Mike D" userId="8e180a1698a7b2f2" providerId="LiveId" clId="{38F20387-D225-4D81-A151-FC7161B035E8}" dt="2023-07-02T01:29:26.784" v="289" actId="47"/>
        <pc:sldMkLst>
          <pc:docMk/>
          <pc:sldMk cId="3363268584" sldId="315"/>
        </pc:sldMkLst>
      </pc:sldChg>
      <pc:sldChg chg="add del">
        <pc:chgData name="Mike D" userId="8e180a1698a7b2f2" providerId="LiveId" clId="{38F20387-D225-4D81-A151-FC7161B035E8}" dt="2023-07-02T02:51:07.892" v="2705" actId="47"/>
        <pc:sldMkLst>
          <pc:docMk/>
          <pc:sldMk cId="228943712" sldId="316"/>
        </pc:sldMkLst>
      </pc:sldChg>
      <pc:sldChg chg="add del">
        <pc:chgData name="Mike D" userId="8e180a1698a7b2f2" providerId="LiveId" clId="{38F20387-D225-4D81-A151-FC7161B035E8}" dt="2023-07-02T01:29:28.183" v="290" actId="47"/>
        <pc:sldMkLst>
          <pc:docMk/>
          <pc:sldMk cId="1934683347" sldId="316"/>
        </pc:sldMkLst>
      </pc:sldChg>
      <pc:sldChg chg="addSp delSp modSp add mod setBg">
        <pc:chgData name="Mike D" userId="8e180a1698a7b2f2" providerId="LiveId" clId="{38F20387-D225-4D81-A151-FC7161B035E8}" dt="2023-07-02T01:53:00.410" v="1257" actId="27636"/>
        <pc:sldMkLst>
          <pc:docMk/>
          <pc:sldMk cId="1097259433" sldId="317"/>
        </pc:sldMkLst>
        <pc:spChg chg="mod">
          <ac:chgData name="Mike D" userId="8e180a1698a7b2f2" providerId="LiveId" clId="{38F20387-D225-4D81-A151-FC7161B035E8}" dt="2023-07-02T01:53:00.410" v="1257" actId="27636"/>
          <ac:spMkLst>
            <pc:docMk/>
            <pc:sldMk cId="1097259433" sldId="317"/>
            <ac:spMk id="4" creationId="{B0881FA9-F3B0-4912-B0E1-352094195C30}"/>
          </ac:spMkLst>
        </pc:spChg>
        <pc:spChg chg="add del mod">
          <ac:chgData name="Mike D" userId="8e180a1698a7b2f2" providerId="LiveId" clId="{38F20387-D225-4D81-A151-FC7161B035E8}" dt="2023-07-02T01:45:33.532" v="907" actId="931"/>
          <ac:spMkLst>
            <pc:docMk/>
            <pc:sldMk cId="1097259433" sldId="317"/>
            <ac:spMk id="7" creationId="{23E01110-2F49-24FB-63DC-2294F3174823}"/>
          </ac:spMkLst>
        </pc:spChg>
        <pc:spChg chg="add del mod">
          <ac:chgData name="Mike D" userId="8e180a1698a7b2f2" providerId="LiveId" clId="{38F20387-D225-4D81-A151-FC7161B035E8}" dt="2023-07-02T01:46:24.230" v="912" actId="478"/>
          <ac:spMkLst>
            <pc:docMk/>
            <pc:sldMk cId="1097259433" sldId="317"/>
            <ac:spMk id="15" creationId="{4DEE4419-8EBB-57A1-52D4-05B9845B50A8}"/>
          </ac:spMkLst>
        </pc:spChg>
        <pc:picChg chg="add del mod">
          <ac:chgData name="Mike D" userId="8e180a1698a7b2f2" providerId="LiveId" clId="{38F20387-D225-4D81-A151-FC7161B035E8}" dt="2023-07-02T01:45:17.029" v="906" actId="478"/>
          <ac:picMkLst>
            <pc:docMk/>
            <pc:sldMk cId="1097259433" sldId="317"/>
            <ac:picMk id="5" creationId="{015DC243-FFB7-EFCF-7770-E43350FD61C4}"/>
          </ac:picMkLst>
        </pc:picChg>
        <pc:picChg chg="del">
          <ac:chgData name="Mike D" userId="8e180a1698a7b2f2" providerId="LiveId" clId="{38F20387-D225-4D81-A151-FC7161B035E8}" dt="2023-07-02T01:44:19.457" v="901" actId="478"/>
          <ac:picMkLst>
            <pc:docMk/>
            <pc:sldMk cId="1097259433" sldId="317"/>
            <ac:picMk id="8" creationId="{B53D1AAB-32B2-4F04-828F-AB1C758AF004}"/>
          </ac:picMkLst>
        </pc:picChg>
        <pc:picChg chg="add del mod">
          <ac:chgData name="Mike D" userId="8e180a1698a7b2f2" providerId="LiveId" clId="{38F20387-D225-4D81-A151-FC7161B035E8}" dt="2023-07-02T01:46:18.907" v="911" actId="478"/>
          <ac:picMkLst>
            <pc:docMk/>
            <pc:sldMk cId="1097259433" sldId="317"/>
            <ac:picMk id="13" creationId="{5555F3F7-0B72-5D8F-DE85-A9C89449FC1B}"/>
          </ac:picMkLst>
        </pc:picChg>
        <pc:picChg chg="add mod">
          <ac:chgData name="Mike D" userId="8e180a1698a7b2f2" providerId="LiveId" clId="{38F20387-D225-4D81-A151-FC7161B035E8}" dt="2023-07-02T01:47:56.770" v="1027" actId="1076"/>
          <ac:picMkLst>
            <pc:docMk/>
            <pc:sldMk cId="1097259433" sldId="317"/>
            <ac:picMk id="17" creationId="{928FCE4C-EF40-A37A-E1C8-F94BA7AF0CB6}"/>
          </ac:picMkLst>
        </pc:picChg>
      </pc:sldChg>
      <pc:sldChg chg="addSp modSp add mod setBg">
        <pc:chgData name="Mike D" userId="8e180a1698a7b2f2" providerId="LiveId" clId="{38F20387-D225-4D81-A151-FC7161B035E8}" dt="2023-07-02T02:49:21.031" v="2674" actId="404"/>
        <pc:sldMkLst>
          <pc:docMk/>
          <pc:sldMk cId="2447289434" sldId="318"/>
        </pc:sldMkLst>
        <pc:spChg chg="mod">
          <ac:chgData name="Mike D" userId="8e180a1698a7b2f2" providerId="LiveId" clId="{38F20387-D225-4D81-A151-FC7161B035E8}" dt="2023-07-02T02:37:01.087" v="1954" actId="14100"/>
          <ac:spMkLst>
            <pc:docMk/>
            <pc:sldMk cId="2447289434" sldId="318"/>
            <ac:spMk id="2" creationId="{94FDFB95-2803-4882-8DE6-333A75D37240}"/>
          </ac:spMkLst>
        </pc:spChg>
        <pc:spChg chg="mod">
          <ac:chgData name="Mike D" userId="8e180a1698a7b2f2" providerId="LiveId" clId="{38F20387-D225-4D81-A151-FC7161B035E8}" dt="2023-07-02T02:49:21.031" v="2674" actId="404"/>
          <ac:spMkLst>
            <pc:docMk/>
            <pc:sldMk cId="2447289434" sldId="318"/>
            <ac:spMk id="3" creationId="{8AFC25C2-2815-4A92-A043-0CEC83591A94}"/>
          </ac:spMkLst>
        </pc:spChg>
        <pc:spChg chg="mod">
          <ac:chgData name="Mike D" userId="8e180a1698a7b2f2" providerId="LiveId" clId="{38F20387-D225-4D81-A151-FC7161B035E8}" dt="2023-07-02T01:59:36.842" v="1357" actId="26606"/>
          <ac:spMkLst>
            <pc:docMk/>
            <pc:sldMk cId="2447289434" sldId="318"/>
            <ac:spMk id="9" creationId="{A2055D38-CE59-4FC4-85CE-CF9DA81D858C}"/>
          </ac:spMkLst>
        </pc:spChg>
        <pc:spChg chg="mod">
          <ac:chgData name="Mike D" userId="8e180a1698a7b2f2" providerId="LiveId" clId="{38F20387-D225-4D81-A151-FC7161B035E8}" dt="2023-07-02T01:59:36.842" v="1357" actId="26606"/>
          <ac:spMkLst>
            <pc:docMk/>
            <pc:sldMk cId="2447289434" sldId="318"/>
            <ac:spMk id="10" creationId="{FE0D311A-C366-4A86-9404-C0F5CBF9C811}"/>
          </ac:spMkLst>
        </pc:spChg>
        <pc:spChg chg="add">
          <ac:chgData name="Mike D" userId="8e180a1698a7b2f2" providerId="LiveId" clId="{38F20387-D225-4D81-A151-FC7161B035E8}" dt="2023-07-02T01:59:36.842" v="1357" actId="26606"/>
          <ac:spMkLst>
            <pc:docMk/>
            <pc:sldMk cId="2447289434" sldId="318"/>
            <ac:spMk id="18" creationId="{EFA9B6C6-A247-48A8-9A1C-1E36FA9456B5}"/>
          </ac:spMkLst>
        </pc:spChg>
        <pc:spChg chg="add">
          <ac:chgData name="Mike D" userId="8e180a1698a7b2f2" providerId="LiveId" clId="{38F20387-D225-4D81-A151-FC7161B035E8}" dt="2023-07-02T01:59:36.842" v="1357" actId="26606"/>
          <ac:spMkLst>
            <pc:docMk/>
            <pc:sldMk cId="2447289434" sldId="318"/>
            <ac:spMk id="20" creationId="{C5CB530E-515E-412C-9DF1-5F8FFBD6F383}"/>
          </ac:spMkLst>
        </pc:spChg>
        <pc:spChg chg="add">
          <ac:chgData name="Mike D" userId="8e180a1698a7b2f2" providerId="LiveId" clId="{38F20387-D225-4D81-A151-FC7161B035E8}" dt="2023-07-02T01:59:36.842" v="1357" actId="26606"/>
          <ac:spMkLst>
            <pc:docMk/>
            <pc:sldMk cId="2447289434" sldId="318"/>
            <ac:spMk id="22" creationId="{712D4376-A578-4FF1-94FC-245E7A6A489F}"/>
          </ac:spMkLst>
        </pc:spChg>
        <pc:spChg chg="add">
          <ac:chgData name="Mike D" userId="8e180a1698a7b2f2" providerId="LiveId" clId="{38F20387-D225-4D81-A151-FC7161B035E8}" dt="2023-07-02T01:59:36.842" v="1357" actId="26606"/>
          <ac:spMkLst>
            <pc:docMk/>
            <pc:sldMk cId="2447289434" sldId="318"/>
            <ac:spMk id="24" creationId="{AEA7509D-F04F-40CB-A0B3-EEF16499CC9F}"/>
          </ac:spMkLst>
        </pc:spChg>
        <pc:picChg chg="mod ord">
          <ac:chgData name="Mike D" userId="8e180a1698a7b2f2" providerId="LiveId" clId="{38F20387-D225-4D81-A151-FC7161B035E8}" dt="2023-07-02T01:59:36.842" v="1357" actId="26606"/>
          <ac:picMkLst>
            <pc:docMk/>
            <pc:sldMk cId="2447289434" sldId="318"/>
            <ac:picMk id="7" creationId="{87586E15-C95F-AAC7-0B09-EC6D48F7B59B}"/>
          </ac:picMkLst>
        </pc:picChg>
        <pc:picChg chg="mod ord">
          <ac:chgData name="Mike D" userId="8e180a1698a7b2f2" providerId="LiveId" clId="{38F20387-D225-4D81-A151-FC7161B035E8}" dt="2023-07-02T01:59:36.842" v="1357" actId="26606"/>
          <ac:picMkLst>
            <pc:docMk/>
            <pc:sldMk cId="2447289434" sldId="318"/>
            <ac:picMk id="11" creationId="{C1D27DEE-7DCA-A41A-883C-9B851EBB0ECD}"/>
          </ac:picMkLst>
        </pc:picChg>
        <pc:cxnChg chg="add">
          <ac:chgData name="Mike D" userId="8e180a1698a7b2f2" providerId="LiveId" clId="{38F20387-D225-4D81-A151-FC7161B035E8}" dt="2023-07-02T01:59:36.842" v="1357" actId="26606"/>
          <ac:cxnSpMkLst>
            <pc:docMk/>
            <pc:sldMk cId="2447289434" sldId="318"/>
            <ac:cxnSpMk id="16" creationId="{D1B787A8-0D67-4B7E-9B48-86BD906AB6B5}"/>
          </ac:cxnSpMkLst>
        </pc:cxnChg>
        <pc:cxnChg chg="add">
          <ac:chgData name="Mike D" userId="8e180a1698a7b2f2" providerId="LiveId" clId="{38F20387-D225-4D81-A151-FC7161B035E8}" dt="2023-07-02T01:59:36.842" v="1357" actId="26606"/>
          <ac:cxnSpMkLst>
            <pc:docMk/>
            <pc:sldMk cId="2447289434" sldId="318"/>
            <ac:cxnSpMk id="26" creationId="{56020367-4FD5-4596-8E10-C5F095CD8DBF}"/>
          </ac:cxnSpMkLst>
        </pc:cxnChg>
      </pc:sldChg>
      <pc:sldChg chg="addSp delSp modSp add del mod setBg addAnim delAnim delDesignElem">
        <pc:chgData name="Mike D" userId="8e180a1698a7b2f2" providerId="LiveId" clId="{38F20387-D225-4D81-A151-FC7161B035E8}" dt="2023-07-02T01:59:12.109" v="1354"/>
        <pc:sldMkLst>
          <pc:docMk/>
          <pc:sldMk cId="3711088142" sldId="318"/>
        </pc:sldMkLst>
        <pc:spChg chg="mod">
          <ac:chgData name="Mike D" userId="8e180a1698a7b2f2" providerId="LiveId" clId="{38F20387-D225-4D81-A151-FC7161B035E8}" dt="2023-07-02T01:59:09.720" v="1353" actId="26606"/>
          <ac:spMkLst>
            <pc:docMk/>
            <pc:sldMk cId="3711088142" sldId="318"/>
            <ac:spMk id="2" creationId="{94FDFB95-2803-4882-8DE6-333A75D37240}"/>
          </ac:spMkLst>
        </pc:spChg>
        <pc:spChg chg="mod">
          <ac:chgData name="Mike D" userId="8e180a1698a7b2f2" providerId="LiveId" clId="{38F20387-D225-4D81-A151-FC7161B035E8}" dt="2023-07-02T01:59:09.720" v="1353" actId="26606"/>
          <ac:spMkLst>
            <pc:docMk/>
            <pc:sldMk cId="3711088142" sldId="318"/>
            <ac:spMk id="3" creationId="{8AFC25C2-2815-4A92-A043-0CEC83591A94}"/>
          </ac:spMkLst>
        </pc:spChg>
        <pc:spChg chg="mod ord">
          <ac:chgData name="Mike D" userId="8e180a1698a7b2f2" providerId="LiveId" clId="{38F20387-D225-4D81-A151-FC7161B035E8}" dt="2023-07-02T01:59:09.720" v="1353" actId="26606"/>
          <ac:spMkLst>
            <pc:docMk/>
            <pc:sldMk cId="3711088142" sldId="318"/>
            <ac:spMk id="9" creationId="{A2055D38-CE59-4FC4-85CE-CF9DA81D858C}"/>
          </ac:spMkLst>
        </pc:spChg>
        <pc:spChg chg="add del">
          <ac:chgData name="Mike D" userId="8e180a1698a7b2f2" providerId="LiveId" clId="{38F20387-D225-4D81-A151-FC7161B035E8}" dt="2023-07-02T01:59:09.720" v="1353" actId="26606"/>
          <ac:spMkLst>
            <pc:docMk/>
            <pc:sldMk cId="3711088142" sldId="318"/>
            <ac:spMk id="14" creationId="{609CB703-C563-4F1F-BF28-83C06E978C4F}"/>
          </ac:spMkLst>
        </pc:spChg>
        <pc:spChg chg="add del">
          <ac:chgData name="Mike D" userId="8e180a1698a7b2f2" providerId="LiveId" clId="{38F20387-D225-4D81-A151-FC7161B035E8}" dt="2023-07-02T01:59:09.720" v="1353" actId="26606"/>
          <ac:spMkLst>
            <pc:docMk/>
            <pc:sldMk cId="3711088142" sldId="318"/>
            <ac:spMk id="17" creationId="{C5CB530E-515E-412C-9DF1-5F8FFBD6F383}"/>
          </ac:spMkLst>
        </pc:spChg>
        <pc:spChg chg="add del">
          <ac:chgData name="Mike D" userId="8e180a1698a7b2f2" providerId="LiveId" clId="{38F20387-D225-4D81-A151-FC7161B035E8}" dt="2023-07-02T01:59:12.109" v="1354"/>
          <ac:spMkLst>
            <pc:docMk/>
            <pc:sldMk cId="3711088142" sldId="318"/>
            <ac:spMk id="18" creationId="{EFA9B6C6-A247-48A8-9A1C-1E36FA9456B5}"/>
          </ac:spMkLst>
        </pc:spChg>
        <pc:spChg chg="add del">
          <ac:chgData name="Mike D" userId="8e180a1698a7b2f2" providerId="LiveId" clId="{38F20387-D225-4D81-A151-FC7161B035E8}" dt="2023-07-02T01:59:09.720" v="1353" actId="26606"/>
          <ac:spMkLst>
            <pc:docMk/>
            <pc:sldMk cId="3711088142" sldId="318"/>
            <ac:spMk id="19" creationId="{AEA7509D-F04F-40CB-A0B3-EEF16499CC9F}"/>
          </ac:spMkLst>
        </pc:spChg>
        <pc:spChg chg="add del">
          <ac:chgData name="Mike D" userId="8e180a1698a7b2f2" providerId="LiveId" clId="{38F20387-D225-4D81-A151-FC7161B035E8}" dt="2023-07-02T01:59:12.109" v="1354"/>
          <ac:spMkLst>
            <pc:docMk/>
            <pc:sldMk cId="3711088142" sldId="318"/>
            <ac:spMk id="20" creationId="{C5CB530E-515E-412C-9DF1-5F8FFBD6F383}"/>
          </ac:spMkLst>
        </pc:spChg>
        <pc:spChg chg="add del">
          <ac:chgData name="Mike D" userId="8e180a1698a7b2f2" providerId="LiveId" clId="{38F20387-D225-4D81-A151-FC7161B035E8}" dt="2023-07-02T01:59:09.720" v="1353" actId="26606"/>
          <ac:spMkLst>
            <pc:docMk/>
            <pc:sldMk cId="3711088142" sldId="318"/>
            <ac:spMk id="21" creationId="{712D4376-A578-4FF1-94FC-245E7A6A489F}"/>
          </ac:spMkLst>
        </pc:spChg>
        <pc:spChg chg="add del">
          <ac:chgData name="Mike D" userId="8e180a1698a7b2f2" providerId="LiveId" clId="{38F20387-D225-4D81-A151-FC7161B035E8}" dt="2023-07-02T01:59:12.109" v="1354"/>
          <ac:spMkLst>
            <pc:docMk/>
            <pc:sldMk cId="3711088142" sldId="318"/>
            <ac:spMk id="22" creationId="{712D4376-A578-4FF1-94FC-245E7A6A489F}"/>
          </ac:spMkLst>
        </pc:spChg>
        <pc:spChg chg="add del">
          <ac:chgData name="Mike D" userId="8e180a1698a7b2f2" providerId="LiveId" clId="{38F20387-D225-4D81-A151-FC7161B035E8}" dt="2023-07-02T01:59:12.109" v="1354"/>
          <ac:spMkLst>
            <pc:docMk/>
            <pc:sldMk cId="3711088142" sldId="318"/>
            <ac:spMk id="24" creationId="{AEA7509D-F04F-40CB-A0B3-EEF16499CC9F}"/>
          </ac:spMkLst>
        </pc:spChg>
        <pc:picChg chg="mod ord">
          <ac:chgData name="Mike D" userId="8e180a1698a7b2f2" providerId="LiveId" clId="{38F20387-D225-4D81-A151-FC7161B035E8}" dt="2023-07-02T01:59:09.720" v="1353" actId="26606"/>
          <ac:picMkLst>
            <pc:docMk/>
            <pc:sldMk cId="3711088142" sldId="318"/>
            <ac:picMk id="7" creationId="{87586E15-C95F-AAC7-0B09-EC6D48F7B59B}"/>
          </ac:picMkLst>
        </pc:picChg>
        <pc:picChg chg="mod ord">
          <ac:chgData name="Mike D" userId="8e180a1698a7b2f2" providerId="LiveId" clId="{38F20387-D225-4D81-A151-FC7161B035E8}" dt="2023-07-02T01:59:09.720" v="1353" actId="26606"/>
          <ac:picMkLst>
            <pc:docMk/>
            <pc:sldMk cId="3711088142" sldId="318"/>
            <ac:picMk id="11" creationId="{C1D27DEE-7DCA-A41A-883C-9B851EBB0ECD}"/>
          </ac:picMkLst>
        </pc:picChg>
        <pc:cxnChg chg="add del">
          <ac:chgData name="Mike D" userId="8e180a1698a7b2f2" providerId="LiveId" clId="{38F20387-D225-4D81-A151-FC7161B035E8}" dt="2023-07-02T01:59:09.720" v="1353" actId="26606"/>
          <ac:cxnSpMkLst>
            <pc:docMk/>
            <pc:sldMk cId="3711088142" sldId="318"/>
            <ac:cxnSpMk id="13" creationId="{D1B787A8-0D67-4B7E-9B48-86BD906AB6B5}"/>
          </ac:cxnSpMkLst>
        </pc:cxnChg>
        <pc:cxnChg chg="add del">
          <ac:chgData name="Mike D" userId="8e180a1698a7b2f2" providerId="LiveId" clId="{38F20387-D225-4D81-A151-FC7161B035E8}" dt="2023-07-02T01:59:09.720" v="1353" actId="26606"/>
          <ac:cxnSpMkLst>
            <pc:docMk/>
            <pc:sldMk cId="3711088142" sldId="318"/>
            <ac:cxnSpMk id="15" creationId="{56020367-4FD5-4596-8E10-C5F095CD8DBF}"/>
          </ac:cxnSpMkLst>
        </pc:cxnChg>
        <pc:cxnChg chg="add del">
          <ac:chgData name="Mike D" userId="8e180a1698a7b2f2" providerId="LiveId" clId="{38F20387-D225-4D81-A151-FC7161B035E8}" dt="2023-07-02T01:59:12.109" v="1354"/>
          <ac:cxnSpMkLst>
            <pc:docMk/>
            <pc:sldMk cId="3711088142" sldId="318"/>
            <ac:cxnSpMk id="16" creationId="{D1B787A8-0D67-4B7E-9B48-86BD906AB6B5}"/>
          </ac:cxnSpMkLst>
        </pc:cxnChg>
        <pc:cxnChg chg="add del">
          <ac:chgData name="Mike D" userId="8e180a1698a7b2f2" providerId="LiveId" clId="{38F20387-D225-4D81-A151-FC7161B035E8}" dt="2023-07-02T01:59:12.109" v="1354"/>
          <ac:cxnSpMkLst>
            <pc:docMk/>
            <pc:sldMk cId="3711088142" sldId="318"/>
            <ac:cxnSpMk id="26" creationId="{56020367-4FD5-4596-8E10-C5F095CD8DBF}"/>
          </ac:cxnSpMkLst>
        </pc:cxnChg>
      </pc:sldChg>
      <pc:sldChg chg="addSp modSp add mod">
        <pc:chgData name="Mike D" userId="8e180a1698a7b2f2" providerId="LiveId" clId="{38F20387-D225-4D81-A151-FC7161B035E8}" dt="2023-07-02T14:49:45.335" v="4232" actId="27636"/>
        <pc:sldMkLst>
          <pc:docMk/>
          <pc:sldMk cId="1312844993" sldId="319"/>
        </pc:sldMkLst>
        <pc:spChg chg="mod">
          <ac:chgData name="Mike D" userId="8e180a1698a7b2f2" providerId="LiveId" clId="{38F20387-D225-4D81-A151-FC7161B035E8}" dt="2023-07-02T14:49:45.335" v="4232" actId="27636"/>
          <ac:spMkLst>
            <pc:docMk/>
            <pc:sldMk cId="1312844993" sldId="319"/>
            <ac:spMk id="3" creationId="{8AFC25C2-2815-4A92-A043-0CEC83591A94}"/>
          </ac:spMkLst>
        </pc:spChg>
        <pc:picChg chg="add mod">
          <ac:chgData name="Mike D" userId="8e180a1698a7b2f2" providerId="LiveId" clId="{38F20387-D225-4D81-A151-FC7161B035E8}" dt="2023-07-02T14:44:19.988" v="3899" actId="1076"/>
          <ac:picMkLst>
            <pc:docMk/>
            <pc:sldMk cId="1312844993" sldId="319"/>
            <ac:picMk id="5" creationId="{F64F481F-8ADA-4013-1152-C1EE259C838D}"/>
          </ac:picMkLst>
        </pc:picChg>
        <pc:picChg chg="add mod">
          <ac:chgData name="Mike D" userId="8e180a1698a7b2f2" providerId="LiveId" clId="{38F20387-D225-4D81-A151-FC7161B035E8}" dt="2023-07-02T14:44:56.185" v="3901" actId="1076"/>
          <ac:picMkLst>
            <pc:docMk/>
            <pc:sldMk cId="1312844993" sldId="319"/>
            <ac:picMk id="7" creationId="{4B6B42EA-FB76-77BB-48FA-CEE8B1A5B2D2}"/>
          </ac:picMkLst>
        </pc:picChg>
        <pc:picChg chg="add mod">
          <ac:chgData name="Mike D" userId="8e180a1698a7b2f2" providerId="LiveId" clId="{38F20387-D225-4D81-A151-FC7161B035E8}" dt="2023-07-02T14:45:51.944" v="3906" actId="1076"/>
          <ac:picMkLst>
            <pc:docMk/>
            <pc:sldMk cId="1312844993" sldId="319"/>
            <ac:picMk id="12" creationId="{752ADD20-A4CC-015F-0813-F64ECA712440}"/>
          </ac:picMkLst>
        </pc:picChg>
      </pc:sldChg>
      <pc:sldChg chg="addSp delSp modSp add mod">
        <pc:chgData name="Mike D" userId="8e180a1698a7b2f2" providerId="LiveId" clId="{38F20387-D225-4D81-A151-FC7161B035E8}" dt="2023-07-02T15:10:44.321" v="4961" actId="1076"/>
        <pc:sldMkLst>
          <pc:docMk/>
          <pc:sldMk cId="196254542" sldId="320"/>
        </pc:sldMkLst>
        <pc:spChg chg="mod">
          <ac:chgData name="Mike D" userId="8e180a1698a7b2f2" providerId="LiveId" clId="{38F20387-D225-4D81-A151-FC7161B035E8}" dt="2023-07-02T14:51:33.523" v="4341" actId="20577"/>
          <ac:spMkLst>
            <pc:docMk/>
            <pc:sldMk cId="196254542" sldId="320"/>
            <ac:spMk id="3" creationId="{8AFC25C2-2815-4A92-A043-0CEC83591A94}"/>
          </ac:spMkLst>
        </pc:spChg>
        <pc:picChg chg="add del mod">
          <ac:chgData name="Mike D" userId="8e180a1698a7b2f2" providerId="LiveId" clId="{38F20387-D225-4D81-A151-FC7161B035E8}" dt="2023-07-02T15:10:22.329" v="4957" actId="478"/>
          <ac:picMkLst>
            <pc:docMk/>
            <pc:sldMk cId="196254542" sldId="320"/>
            <ac:picMk id="5" creationId="{C017C72F-C66C-8A79-DBA4-6A7FAA5E29E5}"/>
          </ac:picMkLst>
        </pc:picChg>
        <pc:picChg chg="add mod">
          <ac:chgData name="Mike D" userId="8e180a1698a7b2f2" providerId="LiveId" clId="{38F20387-D225-4D81-A151-FC7161B035E8}" dt="2023-07-02T14:53:06.188" v="4348" actId="1076"/>
          <ac:picMkLst>
            <pc:docMk/>
            <pc:sldMk cId="196254542" sldId="320"/>
            <ac:picMk id="7" creationId="{9411F7B0-7A1A-D1AD-EC60-42D496EA79BD}"/>
          </ac:picMkLst>
        </pc:picChg>
        <pc:picChg chg="add mod">
          <ac:chgData name="Mike D" userId="8e180a1698a7b2f2" providerId="LiveId" clId="{38F20387-D225-4D81-A151-FC7161B035E8}" dt="2023-07-02T15:10:44.321" v="4961" actId="1076"/>
          <ac:picMkLst>
            <pc:docMk/>
            <pc:sldMk cId="196254542" sldId="320"/>
            <ac:picMk id="12" creationId="{6363812F-C35C-B6E7-E122-593E7FDEBE12}"/>
          </ac:picMkLst>
        </pc:picChg>
      </pc:sldChg>
      <pc:sldChg chg="addSp modSp add mod">
        <pc:chgData name="Mike D" userId="8e180a1698a7b2f2" providerId="LiveId" clId="{38F20387-D225-4D81-A151-FC7161B035E8}" dt="2023-07-02T15:00:29.660" v="4909" actId="1076"/>
        <pc:sldMkLst>
          <pc:docMk/>
          <pc:sldMk cId="1863991692" sldId="321"/>
        </pc:sldMkLst>
        <pc:spChg chg="mod">
          <ac:chgData name="Mike D" userId="8e180a1698a7b2f2" providerId="LiveId" clId="{38F20387-D225-4D81-A151-FC7161B035E8}" dt="2023-07-02T14:56:53.281" v="4888" actId="27636"/>
          <ac:spMkLst>
            <pc:docMk/>
            <pc:sldMk cId="1863991692" sldId="321"/>
            <ac:spMk id="3" creationId="{8AFC25C2-2815-4A92-A043-0CEC83591A94}"/>
          </ac:spMkLst>
        </pc:spChg>
        <pc:picChg chg="add mod">
          <ac:chgData name="Mike D" userId="8e180a1698a7b2f2" providerId="LiveId" clId="{38F20387-D225-4D81-A151-FC7161B035E8}" dt="2023-07-02T14:59:07.038" v="4899" actId="1076"/>
          <ac:picMkLst>
            <pc:docMk/>
            <pc:sldMk cId="1863991692" sldId="321"/>
            <ac:picMk id="5" creationId="{294AC125-E715-91E6-6907-C252AD5C5282}"/>
          </ac:picMkLst>
        </pc:picChg>
        <pc:picChg chg="add mod">
          <ac:chgData name="Mike D" userId="8e180a1698a7b2f2" providerId="LiveId" clId="{38F20387-D225-4D81-A151-FC7161B035E8}" dt="2023-07-02T14:59:10.066" v="4900" actId="1076"/>
          <ac:picMkLst>
            <pc:docMk/>
            <pc:sldMk cId="1863991692" sldId="321"/>
            <ac:picMk id="7" creationId="{36D8473E-E54E-3C3C-ABAC-A2CDEC426AC3}"/>
          </ac:picMkLst>
        </pc:picChg>
        <pc:picChg chg="mod">
          <ac:chgData name="Mike D" userId="8e180a1698a7b2f2" providerId="LiveId" clId="{38F20387-D225-4D81-A151-FC7161B035E8}" dt="2023-07-02T14:57:47.138" v="4892" actId="1076"/>
          <ac:picMkLst>
            <pc:docMk/>
            <pc:sldMk cId="1863991692" sldId="321"/>
            <ac:picMk id="8" creationId="{8DD372BB-220C-48D2-B19A-562BE88C2109}"/>
          </ac:picMkLst>
        </pc:picChg>
        <pc:picChg chg="add mod">
          <ac:chgData name="Mike D" userId="8e180a1698a7b2f2" providerId="LiveId" clId="{38F20387-D225-4D81-A151-FC7161B035E8}" dt="2023-07-02T14:59:46.749" v="4904" actId="14100"/>
          <ac:picMkLst>
            <pc:docMk/>
            <pc:sldMk cId="1863991692" sldId="321"/>
            <ac:picMk id="12" creationId="{1A897736-4BF7-D165-891F-46FD6B91C76A}"/>
          </ac:picMkLst>
        </pc:picChg>
        <pc:picChg chg="add mod">
          <ac:chgData name="Mike D" userId="8e180a1698a7b2f2" providerId="LiveId" clId="{38F20387-D225-4D81-A151-FC7161B035E8}" dt="2023-07-02T15:00:29.660" v="4909" actId="1076"/>
          <ac:picMkLst>
            <pc:docMk/>
            <pc:sldMk cId="1863991692" sldId="321"/>
            <ac:picMk id="14" creationId="{45E61771-51EA-E249-7D22-4617EE06E823}"/>
          </ac:picMkLst>
        </pc:picChg>
      </pc:sldChg>
      <pc:sldChg chg="addSp delSp modSp add mod ord setBg setClrOvrMap">
        <pc:chgData name="Mike D" userId="8e180a1698a7b2f2" providerId="LiveId" clId="{38F20387-D225-4D81-A151-FC7161B035E8}" dt="2023-07-02T14:28:31.404" v="3066"/>
        <pc:sldMkLst>
          <pc:docMk/>
          <pc:sldMk cId="3171796045" sldId="322"/>
        </pc:sldMkLst>
        <pc:spChg chg="mod">
          <ac:chgData name="Mike D" userId="8e180a1698a7b2f2" providerId="LiveId" clId="{38F20387-D225-4D81-A151-FC7161B035E8}" dt="2023-07-02T13:58:53.399" v="2722" actId="26606"/>
          <ac:spMkLst>
            <pc:docMk/>
            <pc:sldMk cId="3171796045" sldId="322"/>
            <ac:spMk id="2" creationId="{94FDFB95-2803-4882-8DE6-333A75D37240}"/>
          </ac:spMkLst>
        </pc:spChg>
        <pc:spChg chg="mod">
          <ac:chgData name="Mike D" userId="8e180a1698a7b2f2" providerId="LiveId" clId="{38F20387-D225-4D81-A151-FC7161B035E8}" dt="2023-07-02T14:27:29.142" v="3064" actId="20577"/>
          <ac:spMkLst>
            <pc:docMk/>
            <pc:sldMk cId="3171796045" sldId="322"/>
            <ac:spMk id="3" creationId="{8AFC25C2-2815-4A92-A043-0CEC83591A94}"/>
          </ac:spMkLst>
        </pc:spChg>
        <pc:spChg chg="add del mod">
          <ac:chgData name="Mike D" userId="8e180a1698a7b2f2" providerId="LiveId" clId="{38F20387-D225-4D81-A151-FC7161B035E8}" dt="2023-07-02T13:58:08.444" v="2716" actId="931"/>
          <ac:spMkLst>
            <pc:docMk/>
            <pc:sldMk cId="3171796045" sldId="322"/>
            <ac:spMk id="7" creationId="{6F0460E8-4771-4875-6424-65692326ECC2}"/>
          </ac:spMkLst>
        </pc:spChg>
        <pc:spChg chg="mod ord">
          <ac:chgData name="Mike D" userId="8e180a1698a7b2f2" providerId="LiveId" clId="{38F20387-D225-4D81-A151-FC7161B035E8}" dt="2023-07-02T13:58:53.399" v="2722" actId="26606"/>
          <ac:spMkLst>
            <pc:docMk/>
            <pc:sldMk cId="3171796045" sldId="322"/>
            <ac:spMk id="9" creationId="{A2055D38-CE59-4FC4-85CE-CF9DA81D858C}"/>
          </ac:spMkLst>
        </pc:spChg>
        <pc:spChg chg="mod">
          <ac:chgData name="Mike D" userId="8e180a1698a7b2f2" providerId="LiveId" clId="{38F20387-D225-4D81-A151-FC7161B035E8}" dt="2023-07-02T13:58:53.399" v="2722" actId="26606"/>
          <ac:spMkLst>
            <pc:docMk/>
            <pc:sldMk cId="3171796045" sldId="322"/>
            <ac:spMk id="10" creationId="{FE0D311A-C366-4A86-9404-C0F5CBF9C811}"/>
          </ac:spMkLst>
        </pc:spChg>
        <pc:spChg chg="add del">
          <ac:chgData name="Mike D" userId="8e180a1698a7b2f2" providerId="LiveId" clId="{38F20387-D225-4D81-A151-FC7161B035E8}" dt="2023-07-02T13:58:53.358" v="2721" actId="26606"/>
          <ac:spMkLst>
            <pc:docMk/>
            <pc:sldMk cId="3171796045" sldId="322"/>
            <ac:spMk id="19" creationId="{0671A8AE-40A1-4631-A6B8-581AFF065482}"/>
          </ac:spMkLst>
        </pc:spChg>
        <pc:spChg chg="add del">
          <ac:chgData name="Mike D" userId="8e180a1698a7b2f2" providerId="LiveId" clId="{38F20387-D225-4D81-A151-FC7161B035E8}" dt="2023-07-02T13:58:53.358" v="2721" actId="26606"/>
          <ac:spMkLst>
            <pc:docMk/>
            <pc:sldMk cId="3171796045" sldId="322"/>
            <ac:spMk id="21" creationId="{A44CD100-6267-4E62-AA64-2182A3A6A1C0}"/>
          </ac:spMkLst>
        </pc:spChg>
        <pc:spChg chg="add">
          <ac:chgData name="Mike D" userId="8e180a1698a7b2f2" providerId="LiveId" clId="{38F20387-D225-4D81-A151-FC7161B035E8}" dt="2023-07-02T13:58:53.399" v="2722" actId="26606"/>
          <ac:spMkLst>
            <pc:docMk/>
            <pc:sldMk cId="3171796045" sldId="322"/>
            <ac:spMk id="23" creationId="{C5CB530E-515E-412C-9DF1-5F8FFBD6F383}"/>
          </ac:spMkLst>
        </pc:spChg>
        <pc:spChg chg="add">
          <ac:chgData name="Mike D" userId="8e180a1698a7b2f2" providerId="LiveId" clId="{38F20387-D225-4D81-A151-FC7161B035E8}" dt="2023-07-02T13:58:53.399" v="2722" actId="26606"/>
          <ac:spMkLst>
            <pc:docMk/>
            <pc:sldMk cId="3171796045" sldId="322"/>
            <ac:spMk id="25" creationId="{712D4376-A578-4FF1-94FC-245E7A6A489F}"/>
          </ac:spMkLst>
        </pc:spChg>
        <pc:spChg chg="add">
          <ac:chgData name="Mike D" userId="8e180a1698a7b2f2" providerId="LiveId" clId="{38F20387-D225-4D81-A151-FC7161B035E8}" dt="2023-07-02T13:58:53.399" v="2722" actId="26606"/>
          <ac:spMkLst>
            <pc:docMk/>
            <pc:sldMk cId="3171796045" sldId="322"/>
            <ac:spMk id="26" creationId="{64680660-7E23-4F0F-A679-BF913E9454FB}"/>
          </ac:spMkLst>
        </pc:spChg>
        <pc:spChg chg="add">
          <ac:chgData name="Mike D" userId="8e180a1698a7b2f2" providerId="LiveId" clId="{38F20387-D225-4D81-A151-FC7161B035E8}" dt="2023-07-02T13:58:53.399" v="2722" actId="26606"/>
          <ac:spMkLst>
            <pc:docMk/>
            <pc:sldMk cId="3171796045" sldId="322"/>
            <ac:spMk id="27" creationId="{AEA7509D-F04F-40CB-A0B3-EEF16499CC9F}"/>
          </ac:spMkLst>
        </pc:spChg>
        <pc:spChg chg="add">
          <ac:chgData name="Mike D" userId="8e180a1698a7b2f2" providerId="LiveId" clId="{38F20387-D225-4D81-A151-FC7161B035E8}" dt="2023-07-02T13:58:53.399" v="2722" actId="26606"/>
          <ac:spMkLst>
            <pc:docMk/>
            <pc:sldMk cId="3171796045" sldId="322"/>
            <ac:spMk id="28" creationId="{1A3C89F8-0D2F-47FF-B903-151248265F47}"/>
          </ac:spMkLst>
        </pc:spChg>
        <pc:spChg chg="add">
          <ac:chgData name="Mike D" userId="8e180a1698a7b2f2" providerId="LiveId" clId="{38F20387-D225-4D81-A151-FC7161B035E8}" dt="2023-07-02T13:58:53.399" v="2722" actId="26606"/>
          <ac:spMkLst>
            <pc:docMk/>
            <pc:sldMk cId="3171796045" sldId="322"/>
            <ac:spMk id="31" creationId="{508BEF50-7B1E-49A4-BC19-5F4F1D755E64}"/>
          </ac:spMkLst>
        </pc:spChg>
        <pc:spChg chg="add">
          <ac:chgData name="Mike D" userId="8e180a1698a7b2f2" providerId="LiveId" clId="{38F20387-D225-4D81-A151-FC7161B035E8}" dt="2023-07-02T13:58:53.399" v="2722" actId="26606"/>
          <ac:spMkLst>
            <pc:docMk/>
            <pc:sldMk cId="3171796045" sldId="322"/>
            <ac:spMk id="33" creationId="{3FBAD350-5664-4811-A208-657FB882D350}"/>
          </ac:spMkLst>
        </pc:spChg>
        <pc:spChg chg="add">
          <ac:chgData name="Mike D" userId="8e180a1698a7b2f2" providerId="LiveId" clId="{38F20387-D225-4D81-A151-FC7161B035E8}" dt="2023-07-02T13:58:53.399" v="2722" actId="26606"/>
          <ac:spMkLst>
            <pc:docMk/>
            <pc:sldMk cId="3171796045" sldId="322"/>
            <ac:spMk id="35" creationId="{C39ADB8F-D187-49D7-BDCF-C1B6DC727068}"/>
          </ac:spMkLst>
        </pc:spChg>
        <pc:picChg chg="add del">
          <ac:chgData name="Mike D" userId="8e180a1698a7b2f2" providerId="LiveId" clId="{38F20387-D225-4D81-A151-FC7161B035E8}" dt="2023-07-02T13:57:36.632" v="2714" actId="22"/>
          <ac:picMkLst>
            <pc:docMk/>
            <pc:sldMk cId="3171796045" sldId="322"/>
            <ac:picMk id="5" creationId="{ACB054F2-5E73-72EA-F4B4-8E76492136B7}"/>
          </ac:picMkLst>
        </pc:picChg>
        <pc:picChg chg="del">
          <ac:chgData name="Mike D" userId="8e180a1698a7b2f2" providerId="LiveId" clId="{38F20387-D225-4D81-A151-FC7161B035E8}" dt="2023-07-02T13:57:39.379" v="2715" actId="478"/>
          <ac:picMkLst>
            <pc:docMk/>
            <pc:sldMk cId="3171796045" sldId="322"/>
            <ac:picMk id="8" creationId="{8DD372BB-220C-48D2-B19A-562BE88C2109}"/>
          </ac:picMkLst>
        </pc:picChg>
        <pc:picChg chg="add mod ord">
          <ac:chgData name="Mike D" userId="8e180a1698a7b2f2" providerId="LiveId" clId="{38F20387-D225-4D81-A151-FC7161B035E8}" dt="2023-07-02T13:59:38.871" v="2724" actId="1076"/>
          <ac:picMkLst>
            <pc:docMk/>
            <pc:sldMk cId="3171796045" sldId="322"/>
            <ac:picMk id="12" creationId="{50C2A8FB-9CAC-EB17-A684-B2769557179C}"/>
          </ac:picMkLst>
        </pc:picChg>
        <pc:cxnChg chg="add del">
          <ac:chgData name="Mike D" userId="8e180a1698a7b2f2" providerId="LiveId" clId="{38F20387-D225-4D81-A151-FC7161B035E8}" dt="2023-07-02T13:58:53.358" v="2721" actId="26606"/>
          <ac:cxnSpMkLst>
            <pc:docMk/>
            <pc:sldMk cId="3171796045" sldId="322"/>
            <ac:cxnSpMk id="17" creationId="{D1B787A8-0D67-4B7E-9B48-86BD906AB6B5}"/>
          </ac:cxnSpMkLst>
        </pc:cxnChg>
        <pc:cxnChg chg="add">
          <ac:chgData name="Mike D" userId="8e180a1698a7b2f2" providerId="LiveId" clId="{38F20387-D225-4D81-A151-FC7161B035E8}" dt="2023-07-02T13:58:53.399" v="2722" actId="26606"/>
          <ac:cxnSpMkLst>
            <pc:docMk/>
            <pc:sldMk cId="3171796045" sldId="322"/>
            <ac:cxnSpMk id="24" creationId="{D1B787A8-0D67-4B7E-9B48-86BD906AB6B5}"/>
          </ac:cxnSpMkLst>
        </pc:cxnChg>
        <pc:cxnChg chg="add">
          <ac:chgData name="Mike D" userId="8e180a1698a7b2f2" providerId="LiveId" clId="{38F20387-D225-4D81-A151-FC7161B035E8}" dt="2023-07-02T13:58:53.399" v="2722" actId="26606"/>
          <ac:cxnSpMkLst>
            <pc:docMk/>
            <pc:sldMk cId="3171796045" sldId="322"/>
            <ac:cxnSpMk id="29" creationId="{56020367-4FD5-4596-8E10-C5F095CD8DB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7/1/2023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-paradigm.com/guide/uml-unified-modeling-language/what-is-uml/" TargetMode="External"/><Relationship Id="rId2" Type="http://schemas.openxmlformats.org/officeDocument/2006/relationships/hyperlink" Target="https://relevant.software/blog/software-requirements-specification-srs-document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web.cs.dal.ca/~hawkey/3130/srs_template-ieee.do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Final Software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5"/>
            <a:ext cx="5996874" cy="1899567"/>
          </a:xfrm>
        </p:spPr>
        <p:txBody>
          <a:bodyPr>
            <a:normAutofit fontScale="25000" lnSpcReduction="20000"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Michael Donoghue</a:t>
            </a:r>
            <a:endParaRPr lang="en-US" sz="43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Instructor Charmelia Butler</a:t>
            </a:r>
            <a:endParaRPr lang="en-US" sz="43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CST 499 Capstone for Computer Software Technology</a:t>
            </a:r>
            <a:endParaRPr lang="en-US" sz="43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July 10, 2023</a:t>
            </a:r>
            <a:endParaRPr lang="en-US" sz="43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1315543"/>
          </a:xfrm>
        </p:spPr>
        <p:txBody>
          <a:bodyPr/>
          <a:lstStyle/>
          <a:p>
            <a:r>
              <a:rPr lang="en-US" sz="3600" dirty="0"/>
              <a:t>Enrollment System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1077" y="2251213"/>
            <a:ext cx="5321808" cy="447026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Next Logical Step for the User would be to visit the Course Catalog from the Navigation Bar where they can view available courses.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 wanted to create an enrollment system that allowed enrollment and disenrollment at the push of a button.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Since courses are established and not adjusted by the user, I placed them directly into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software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1F7B0-7A1A-D1AD-EC60-42D496EA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19" y="3465098"/>
            <a:ext cx="5099512" cy="2042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63812F-C35C-B6E7-E122-593E7FDEB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85" y="720712"/>
            <a:ext cx="5146379" cy="242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1315543"/>
          </a:xfrm>
        </p:spPr>
        <p:txBody>
          <a:bodyPr/>
          <a:lstStyle/>
          <a:p>
            <a:r>
              <a:rPr lang="en-US" sz="3600" dirty="0"/>
              <a:t>Enrollment System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1077" y="2251213"/>
            <a:ext cx="5321808" cy="447026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Next step was to create a third database meant to track enrollments, joining data from students and courses.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Once enrolled the student profile would pull course data from the enrollments database attached to the student ID and display it in the student-enrolled courses.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push of a button would allow disenrolling the student, deleting the connection created in the enrollments database, and removing it from the student profile.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283464" y="275272"/>
            <a:ext cx="5221224" cy="6263640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software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AC125-E715-91E6-6907-C252AD5C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8" y="724898"/>
            <a:ext cx="5019792" cy="1132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8473E-E54E-3C3C-ABAC-A2CDEC426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76" y="2156791"/>
            <a:ext cx="5074295" cy="888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897736-4BF7-D165-891F-46FD6B91C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76" y="3323576"/>
            <a:ext cx="5074295" cy="939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E61771-51EA-E249-7D22-4617EE06E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31" y="4541091"/>
            <a:ext cx="4982789" cy="7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9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07/10/2023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software project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Live Demonstration of Site Functionality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References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17" y="2825496"/>
            <a:ext cx="6753639" cy="3346704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1400" dirty="0" err="1"/>
              <a:t>Burak</a:t>
            </a:r>
            <a:r>
              <a:rPr lang="en-US" sz="1400" dirty="0"/>
              <a:t>, A. (2023, March 23). </a:t>
            </a:r>
            <a:r>
              <a:rPr lang="en-US" sz="1400" i="1" dirty="0"/>
              <a:t>Your 2023 Guide to Writing a Software Requirements Specification (SRS) Document. </a:t>
            </a:r>
            <a:r>
              <a:rPr lang="en-US" sz="1400" dirty="0"/>
              <a:t>Relevant. Retrieved July 1, 2023, from </a:t>
            </a:r>
            <a:r>
              <a:rPr lang="en-US" sz="1400" dirty="0">
                <a:hlinkClick r:id="rId2"/>
              </a:rPr>
              <a:t>https://relevant.software/blog/software-requirements-specification-srs-document/</a:t>
            </a:r>
            <a:r>
              <a:rPr lang="en-US" sz="1400" dirty="0"/>
              <a:t> </a:t>
            </a:r>
          </a:p>
          <a:p>
            <a:pPr marL="457200" indent="-457200"/>
            <a:r>
              <a:rPr lang="en-US" sz="1400" dirty="0"/>
              <a:t>Visual Paradigm. (2023). </a:t>
            </a:r>
            <a:r>
              <a:rPr lang="en-US" sz="1400" i="1" dirty="0"/>
              <a:t>What is Unified Modeling Language (UML)? </a:t>
            </a:r>
            <a:r>
              <a:rPr lang="en-US" sz="1400" dirty="0"/>
              <a:t>Visual Paradigm.  Retrieved July 1, 2023, from </a:t>
            </a:r>
            <a:r>
              <a:rPr lang="en-US" sz="1400" dirty="0">
                <a:hlinkClick r:id="rId3"/>
              </a:rPr>
              <a:t>https://www.visual-paradigm.com/guide/uml-unified-modeling-language/what-is-uml/</a:t>
            </a:r>
            <a:r>
              <a:rPr lang="en-US" sz="1400" dirty="0"/>
              <a:t> </a:t>
            </a:r>
          </a:p>
          <a:p>
            <a:pPr marL="457200" indent="-457200"/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Wiegers, K. E. (1999). </a:t>
            </a:r>
            <a:r>
              <a:rPr lang="en-US" sz="1400" u="sng" dirty="0">
                <a:solidFill>
                  <a:srgbClr val="0563C1"/>
                </a:solidFill>
                <a:effectLst/>
                <a:latin typeface="+mj-lt"/>
                <a:ea typeface="Times New Roman" panose="02020603050405020304" pitchFamily="18" charset="0"/>
                <a:hlinkClick r:id="rId4"/>
              </a:rPr>
              <a:t>Software requirement specifications for &lt;project&gt;</a:t>
            </a:r>
            <a:r>
              <a:rPr lang="en-US" sz="1400" dirty="0">
                <a:effectLst/>
                <a:latin typeface="+mj-lt"/>
                <a:ea typeface="Times New Roman" panose="02020603050405020304" pitchFamily="18" charset="0"/>
              </a:rPr>
              <a:t> [Template]. https://web.cs.dal.ca/~hawkey/3130/srs_template-ieee.doc</a:t>
            </a:r>
          </a:p>
          <a:p>
            <a:pPr marL="457200" indent="-457200"/>
            <a:endParaRPr lang="en-US" sz="1400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07/10/2023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Software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0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SRS Document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UML Design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Website Design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MySQL and Class Registration</a:t>
            </a:r>
          </a:p>
          <a:p>
            <a:pPr algn="r"/>
            <a:r>
              <a:rPr lang="en-US" dirty="0"/>
              <a:t>PHP Code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07/10/2023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Software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804354"/>
            <a:ext cx="6190488" cy="1179576"/>
          </a:xfrm>
        </p:spPr>
        <p:txBody>
          <a:bodyPr/>
          <a:lstStyle/>
          <a:p>
            <a:r>
              <a:rPr lang="en-US" sz="5400" dirty="0"/>
              <a:t>SRS Document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79" y="1983930"/>
            <a:ext cx="6860586" cy="4188270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Software Requirements Specification (SRS) Document is a roadmap for the project.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An SRS Outlines how the application should operate and how the team will build it (</a:t>
            </a:r>
            <a:r>
              <a:rPr lang="en-US" sz="1600" dirty="0" err="1"/>
              <a:t>Burak</a:t>
            </a:r>
            <a:r>
              <a:rPr lang="en-US" sz="1600" dirty="0"/>
              <a:t>. 2023).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customer will define their requirements for the project, often through use-case scenarios, conversations, and written statements.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Typically created at the beginning of the project.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07/10/2023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software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804354"/>
            <a:ext cx="6190488" cy="1179576"/>
          </a:xfrm>
        </p:spPr>
        <p:txBody>
          <a:bodyPr/>
          <a:lstStyle/>
          <a:p>
            <a:r>
              <a:rPr lang="en-US" sz="5400" dirty="0"/>
              <a:t>SRS Document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22" y="1983930"/>
            <a:ext cx="6924782" cy="4188270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Commonly SRS documents can be built from a template. No strict format, but they cover common topics:</a:t>
            </a:r>
          </a:p>
          <a:p>
            <a:pPr marL="514350" lvl="1" indent="-285750">
              <a:lnSpc>
                <a:spcPct val="200000"/>
              </a:lnSpc>
            </a:pPr>
            <a:r>
              <a:rPr lang="en-US" sz="1600" dirty="0"/>
              <a:t>Intro/General overview</a:t>
            </a:r>
          </a:p>
          <a:p>
            <a:pPr marL="514350" lvl="1" indent="-285750">
              <a:lnSpc>
                <a:spcPct val="200000"/>
              </a:lnSpc>
            </a:pPr>
            <a:r>
              <a:rPr lang="en-US" sz="1600" dirty="0"/>
              <a:t>Product Description</a:t>
            </a:r>
          </a:p>
          <a:p>
            <a:pPr marL="514350" lvl="1" indent="-285750">
              <a:lnSpc>
                <a:spcPct val="200000"/>
              </a:lnSpc>
            </a:pPr>
            <a:r>
              <a:rPr lang="en-US" sz="1600" dirty="0"/>
              <a:t>External interface requirements</a:t>
            </a:r>
          </a:p>
          <a:p>
            <a:pPr marL="514350" lvl="1" indent="-285750">
              <a:lnSpc>
                <a:spcPct val="200000"/>
              </a:lnSpc>
            </a:pPr>
            <a:r>
              <a:rPr lang="en-US" sz="1600" dirty="0"/>
              <a:t>System Features (Requirements/Classes/Characteristics)</a:t>
            </a:r>
          </a:p>
          <a:p>
            <a:pPr marL="514350" lvl="1" indent="-285750">
              <a:lnSpc>
                <a:spcPct val="200000"/>
              </a:lnSpc>
            </a:pPr>
            <a:r>
              <a:rPr lang="en-US" sz="1600" dirty="0"/>
              <a:t>Non-Functional Requirements and other Requirements</a:t>
            </a:r>
          </a:p>
          <a:p>
            <a:pPr lvl="1" indent="0">
              <a:lnSpc>
                <a:spcPct val="200000"/>
              </a:lnSpc>
              <a:buNone/>
            </a:pPr>
            <a:r>
              <a:rPr lang="en-US" sz="1300" dirty="0"/>
              <a:t>(Wiegers. 1999)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07/10/2023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software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8FCE4C-EF40-A37A-E1C8-F94BA7AF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086" y="1607905"/>
            <a:ext cx="4364517" cy="324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5063192" cy="1007430"/>
          </a:xfrm>
        </p:spPr>
        <p:txBody>
          <a:bodyPr/>
          <a:lstStyle/>
          <a:p>
            <a:r>
              <a:rPr lang="en-US"/>
              <a:t>UML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052" y="1848678"/>
            <a:ext cx="5320747" cy="45076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Unified Modeling Language (UML) is a way for developers to visualize, document, and construct software systems in an easy-to-understand format (Visual Paradigm. 2023)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Several different types of UML models exist to address different kinds of scenarios.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models are meant to show the structure of a system, while others show the behavior of the system. </a:t>
            </a:r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Final software project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Placeholder 6" descr="A picture containing text, diagram, plan, technical drawing">
            <a:extLst>
              <a:ext uri="{FF2B5EF4-FFF2-40B4-BE49-F238E27FC236}">
                <a16:creationId xmlns:a16="http://schemas.microsoft.com/office/drawing/2014/main" id="{87586E15-C95F-AAC7-0B09-EC6D48F7B5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595" r="11595"/>
          <a:stretch>
            <a:fillRect/>
          </a:stretch>
        </p:blipFill>
        <p:spPr>
          <a:xfrm>
            <a:off x="258616" y="232178"/>
            <a:ext cx="5221224" cy="6263640"/>
          </a:xfrm>
        </p:spPr>
      </p:pic>
    </p:spTree>
    <p:extLst>
      <p:ext uri="{BB962C8B-B14F-4D97-AF65-F5344CB8AC3E}">
        <p14:creationId xmlns:p14="http://schemas.microsoft.com/office/powerpoint/2010/main" val="378794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6" descr="A picture containing text, diagram, plan, technical drawing">
            <a:extLst>
              <a:ext uri="{FF2B5EF4-FFF2-40B4-BE49-F238E27FC236}">
                <a16:creationId xmlns:a16="http://schemas.microsoft.com/office/drawing/2014/main" id="{C1D27DEE-7DCA-A41A-883C-9B851EBB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6" r="2" b="10795"/>
          <a:stretch/>
        </p:blipFill>
        <p:spPr>
          <a:xfrm>
            <a:off x="7474515" y="3425642"/>
            <a:ext cx="4717485" cy="3432357"/>
          </a:xfrm>
          <a:prstGeom prst="rect">
            <a:avLst/>
          </a:prstGeom>
        </p:spPr>
      </p:pic>
      <p:pic>
        <p:nvPicPr>
          <p:cNvPr id="7" name="Picture Placeholder 6" descr="A picture containing text, diagram, plan, technical drawing">
            <a:extLst>
              <a:ext uri="{FF2B5EF4-FFF2-40B4-BE49-F238E27FC236}">
                <a16:creationId xmlns:a16="http://schemas.microsoft.com/office/drawing/2014/main" id="{87586E15-C95F-AAC7-0B09-EC6D48F7B5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9450" r="-2" b="9905"/>
          <a:stretch/>
        </p:blipFill>
        <p:spPr>
          <a:xfrm>
            <a:off x="7474527" y="10"/>
            <a:ext cx="4711700" cy="35051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803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136" y="590062"/>
            <a:ext cx="5141964" cy="8759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UML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36" y="1649896"/>
            <a:ext cx="5141949" cy="501926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 my UML Design Concept Map, I focused on: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Class Diagram – </a:t>
            </a:r>
            <a:r>
              <a:rPr lang="en-US" sz="1600" dirty="0">
                <a:solidFill>
                  <a:schemeClr val="bg1"/>
                </a:solidFill>
              </a:rPr>
              <a:t>Describes Object-Oriented Methods, objects, and their relationships.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Activity Diagram – 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Describes the flow of actions, concurrent actions, user inputs, and system responses.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Structure Diagram – </a:t>
            </a:r>
            <a:r>
              <a:rPr lang="en-US" sz="1600" dirty="0">
                <a:solidFill>
                  <a:schemeClr val="bg1"/>
                </a:solidFill>
              </a:rPr>
              <a:t>Represents the components of the system and their relationships, not their behavior.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State Diagram – 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Show the behavior of the system as it passes through various operations and how the objects react.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Use-Case Diagram- </a:t>
            </a:r>
            <a:r>
              <a:rPr lang="en-US" sz="1600" dirty="0">
                <a:solidFill>
                  <a:schemeClr val="bg1"/>
                </a:solidFill>
              </a:rPr>
              <a:t>Used to display functional requirements and how a user would engage with the program and the options available to them. </a:t>
            </a:r>
            <a:endParaRPr lang="en-US" sz="16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759309" y="1570038"/>
            <a:ext cx="33460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Final software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334" y="19317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6112" y="214158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1794" y="23854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8489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28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64680660-7E23-4F0F-A679-BF913E9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2" name="Picture Placeholder 11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50C2A8FB-9CAC-EB17-A684-B276955717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9247" r="9418" b="-1"/>
          <a:stretch/>
        </p:blipFill>
        <p:spPr>
          <a:xfrm>
            <a:off x="0" y="8313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72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Enrollment System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094" y="4904962"/>
            <a:ext cx="10736216" cy="15720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 the site itself, I wanted to create an experience that was easy for the user.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Started with Visual settings from a previous course.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 the home page I made sure proper links were visible to the user based on if they were logged in or not (if a session was established)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0212" y="1934585"/>
            <a:ext cx="27895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Final software project</a:t>
            </a:r>
          </a:p>
        </p:txBody>
      </p:sp>
      <p:sp>
        <p:nvSpPr>
          <p:cNvPr id="2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796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1315543"/>
          </a:xfrm>
        </p:spPr>
        <p:txBody>
          <a:bodyPr/>
          <a:lstStyle/>
          <a:p>
            <a:r>
              <a:rPr lang="en-US" sz="3600" dirty="0"/>
              <a:t>Enrollment System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1077" y="2251213"/>
            <a:ext cx="5321808" cy="447026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After the landing page was established, I created the HTML Form to accept inputs from the user to register.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With the form established, I also created a database in phpMyAdmin to accept the inputs from the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Using functions, I created failsafe checks to ensure inputs were properly formatted, passwords were hashed, no existing user existed with the same information, etc.</a:t>
            </a:r>
          </a:p>
          <a:p>
            <a:endParaRPr lang="en-US" sz="1800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software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6FDA1-AF6A-BEE5-740C-42CADC167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" y="3778218"/>
            <a:ext cx="4394354" cy="2627552"/>
          </a:xfrm>
          <a:prstGeom prst="rect">
            <a:avLst/>
          </a:prstGeom>
        </p:spPr>
      </p:pic>
      <p:pic>
        <p:nvPicPr>
          <p:cNvPr id="12" name="Picture 11" descr="A screenshot of a registration form">
            <a:extLst>
              <a:ext uri="{FF2B5EF4-FFF2-40B4-BE49-F238E27FC236}">
                <a16:creationId xmlns:a16="http://schemas.microsoft.com/office/drawing/2014/main" id="{09430F4E-EFEB-7879-D100-ABEAD9EF9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71" y="406133"/>
            <a:ext cx="4370712" cy="30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9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1315543"/>
          </a:xfrm>
        </p:spPr>
        <p:txBody>
          <a:bodyPr/>
          <a:lstStyle/>
          <a:p>
            <a:r>
              <a:rPr lang="en-US" sz="3600" dirty="0"/>
              <a:t>Enrollment System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1077" y="2251213"/>
            <a:ext cx="5321808" cy="447026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Once registered, the user will visit the Login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Login will check that the username and hashed password are accurate.  If so, a session will be created.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Header PHP/HTML coding detects if a session has been created and adjusts available navigation options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Takes away registration and log-in and adds, Profile, enrolled courses, and course catalog.</a:t>
            </a: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software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F481F-8ADA-4013-1152-C1EE259C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085" y="436833"/>
            <a:ext cx="3384674" cy="1814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B42EA-FB76-77BB-48FA-CEE8B1A5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72" y="2458235"/>
            <a:ext cx="4887007" cy="609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2ADD20-A4CC-015F-0813-F64ECA712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281" y="3139820"/>
            <a:ext cx="3769550" cy="332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499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{92973749-D7B7-4235-954F-A0A00AC1A580}tf89338750_win32</Template>
  <TotalTime>844</TotalTime>
  <Words>844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GradientUnivers</vt:lpstr>
      <vt:lpstr>Final Software Project</vt:lpstr>
      <vt:lpstr>Agenda</vt:lpstr>
      <vt:lpstr>SRS Document</vt:lpstr>
      <vt:lpstr>SRS Document</vt:lpstr>
      <vt:lpstr>UML Design</vt:lpstr>
      <vt:lpstr>UML Design</vt:lpstr>
      <vt:lpstr>Enrollment System Design</vt:lpstr>
      <vt:lpstr>Enrollment System Design</vt:lpstr>
      <vt:lpstr>Enrollment System Design</vt:lpstr>
      <vt:lpstr>Enrollment System Design</vt:lpstr>
      <vt:lpstr>Enrollment System Design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Software Project</dc:title>
  <dc:creator>Mike D</dc:creator>
  <cp:lastModifiedBy>Mike D</cp:lastModifiedBy>
  <cp:revision>1</cp:revision>
  <dcterms:created xsi:type="dcterms:W3CDTF">2023-07-02T01:07:54Z</dcterms:created>
  <dcterms:modified xsi:type="dcterms:W3CDTF">2023-07-02T15:12:31Z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